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595"/>
    <a:srgbClr val="1226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3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27.04.2026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2679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27.04.2026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7288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27.04.2026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455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27.04.2026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979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27.04.2026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1279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27.04.2026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7172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27.04.2026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743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27.04.2026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906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27.04.2026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3389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27.04.2026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4839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0FF2-5E0F-4EB7-A586-4D928900507B}" type="datetimeFigureOut">
              <a:rPr lang="pl-PL" smtClean="0"/>
              <a:t>27.04.2026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169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A0FF2-5E0F-4EB7-A586-4D928900507B}" type="datetimeFigureOut">
              <a:rPr lang="pl-PL" smtClean="0"/>
              <a:t>27.04.2026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C1698-1FF1-4A13-A4F8-7AE7EF33276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0931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ip.umww.pl/artykuly/2828549/pliki/20220627113906_5145.pdf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2234" y="1719148"/>
            <a:ext cx="11139577" cy="1325563"/>
          </a:xfrm>
        </p:spPr>
        <p:txBody>
          <a:bodyPr>
            <a:normAutofit/>
          </a:bodyPr>
          <a:lstStyle/>
          <a:p>
            <a:pPr algn="ctr"/>
            <a:r>
              <a:rPr lang="pl-PL" sz="4400" b="1" dirty="0">
                <a:solidFill>
                  <a:srgbClr val="0E4595"/>
                </a:solidFill>
                <a:latin typeface="Lato Black" panose="020F0A02020204030203" pitchFamily="34" charset="-18"/>
              </a:rPr>
              <a:t>Wielkopolska wspiera pszczoły </a:t>
            </a:r>
            <a:br>
              <a:rPr lang="pl-PL" sz="4400" b="1" dirty="0">
                <a:solidFill>
                  <a:srgbClr val="0E4595"/>
                </a:solidFill>
                <a:latin typeface="Lato Black" panose="020F0A02020204030203" pitchFamily="34" charset="-18"/>
              </a:rPr>
            </a:br>
            <a:r>
              <a:rPr lang="pl-PL" sz="4400" b="1" dirty="0">
                <a:solidFill>
                  <a:srgbClr val="0E4595"/>
                </a:solidFill>
                <a:latin typeface="Lato Black" panose="020F0A02020204030203" pitchFamily="34" charset="-18"/>
              </a:rPr>
              <a:t>– pasieka edukacyjna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8749D8E3-7380-FFCC-3970-CA216971286A}"/>
              </a:ext>
            </a:extLst>
          </p:cNvPr>
          <p:cNvSpPr txBox="1"/>
          <p:nvPr/>
        </p:nvSpPr>
        <p:spPr>
          <a:xfrm>
            <a:off x="2032885" y="3958824"/>
            <a:ext cx="94583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>
                <a:latin typeface="Lato" panose="020F0502020204030203" pitchFamily="34" charset="-18"/>
              </a:rPr>
              <a:t>Zadanie publiczne realizowane przez: [nazwa podmiotu/podmiotów]</a:t>
            </a:r>
          </a:p>
          <a:p>
            <a:pPr algn="ctr"/>
            <a:r>
              <a:rPr lang="pl-PL" sz="1600" b="1" dirty="0">
                <a:latin typeface="Lato" panose="020F0502020204030203" pitchFamily="34" charset="-18"/>
              </a:rPr>
              <a:t>Udzielona kwota dotacji w [rok] roku: [kwota udzielonej dotacji]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597C58E4-1D5B-34E7-6489-3A5120336CA8}"/>
              </a:ext>
            </a:extLst>
          </p:cNvPr>
          <p:cNvSpPr txBox="1"/>
          <p:nvPr/>
        </p:nvSpPr>
        <p:spPr>
          <a:xfrm>
            <a:off x="2182859" y="3301711"/>
            <a:ext cx="9458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latin typeface="Lato" panose="020F0502020204030203" pitchFamily="34" charset="-18"/>
              </a:rPr>
              <a:t>Zadanie współfinansowane przez Samorząd Województwa Wielkopolskiego</a:t>
            </a:r>
          </a:p>
        </p:txBody>
      </p:sp>
      <p:pic>
        <p:nvPicPr>
          <p:cNvPr id="15" name="Obraz 14" descr="Obraz zawierający Grafika, logo, projekt graficzny, symbol&#10;&#10;Zawartość wygenerowana przez AI może być niepoprawna.">
            <a:extLst>
              <a:ext uri="{FF2B5EF4-FFF2-40B4-BE49-F238E27FC236}">
                <a16:creationId xmlns:a16="http://schemas.microsoft.com/office/drawing/2014/main" id="{8F377B4D-D5CB-E63C-961F-D5FF485178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952" y="4800600"/>
            <a:ext cx="8128137" cy="304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179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09A321-5A33-65C6-4D95-C1E528C97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FFCAB8-6290-E0A3-3DE7-4A88BD11A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224" y="2613199"/>
            <a:ext cx="11139577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solidFill>
                  <a:srgbClr val="0E4595"/>
                </a:solidFill>
                <a:latin typeface="Lato Black" panose="020F0A02020204030203" pitchFamily="34" charset="-18"/>
              </a:rPr>
              <a:t>Użyte czcionki: Lato </a:t>
            </a:r>
            <a:r>
              <a:rPr lang="pl-PL" sz="3600" b="1" dirty="0" err="1">
                <a:solidFill>
                  <a:srgbClr val="0E4595"/>
                </a:solidFill>
                <a:latin typeface="Lato Black" panose="020F0A02020204030203" pitchFamily="34" charset="-18"/>
              </a:rPr>
              <a:t>Bold</a:t>
            </a:r>
            <a:r>
              <a:rPr lang="pl-PL" sz="3600" b="1" dirty="0">
                <a:solidFill>
                  <a:srgbClr val="0E4595"/>
                </a:solidFill>
                <a:latin typeface="Lato Black" panose="020F0A02020204030203" pitchFamily="34" charset="-18"/>
              </a:rPr>
              <a:t>, </a:t>
            </a:r>
            <a:r>
              <a:rPr lang="pl-PL" sz="3600" b="1" dirty="0" err="1">
                <a:solidFill>
                  <a:srgbClr val="0E4595"/>
                </a:solidFill>
                <a:latin typeface="Lato Black" panose="020F0A02020204030203" pitchFamily="34" charset="-18"/>
              </a:rPr>
              <a:t>rozm</a:t>
            </a:r>
            <a:r>
              <a:rPr lang="pl-PL" sz="3600" b="1" dirty="0">
                <a:solidFill>
                  <a:srgbClr val="0E4595"/>
                </a:solidFill>
                <a:latin typeface="Lato Black" panose="020F0A02020204030203" pitchFamily="34" charset="-18"/>
              </a:rPr>
              <a:t>. 40 pkt.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5B57EBEE-BBF5-19C8-FB05-246CE6F23EB9}"/>
              </a:ext>
            </a:extLst>
          </p:cNvPr>
          <p:cNvSpPr txBox="1"/>
          <p:nvPr/>
        </p:nvSpPr>
        <p:spPr>
          <a:xfrm>
            <a:off x="2047875" y="4852874"/>
            <a:ext cx="94583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b="1" dirty="0">
                <a:latin typeface="Lato Black" panose="020F0A02020204030203" pitchFamily="34" charset="-18"/>
              </a:rPr>
              <a:t>Użyte czcionki: Lato (wytłuszczenie), </a:t>
            </a:r>
            <a:r>
              <a:rPr lang="pl-PL" sz="1600" b="1" dirty="0" err="1">
                <a:latin typeface="Lato Black" panose="020F0A02020204030203" pitchFamily="34" charset="-18"/>
              </a:rPr>
              <a:t>rozm</a:t>
            </a:r>
            <a:r>
              <a:rPr lang="pl-PL" sz="1600" b="1" dirty="0">
                <a:latin typeface="Lato Black" panose="020F0A02020204030203" pitchFamily="34" charset="-18"/>
              </a:rPr>
              <a:t>. 16 pkt.</a:t>
            </a:r>
            <a:endParaRPr lang="pl-PL" sz="1600" b="1" dirty="0">
              <a:latin typeface="Lato" panose="020F0502020204030203" pitchFamily="34" charset="-18"/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9691FD3-B8D7-B164-F0DB-97B06990516D}"/>
              </a:ext>
            </a:extLst>
          </p:cNvPr>
          <p:cNvSpPr txBox="1"/>
          <p:nvPr/>
        </p:nvSpPr>
        <p:spPr>
          <a:xfrm>
            <a:off x="2197849" y="4195762"/>
            <a:ext cx="9458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latin typeface="Lato Black" panose="020F0A02020204030203" pitchFamily="34" charset="-18"/>
              </a:rPr>
              <a:t>Użyte czcionki: Lato (wytłuszczenie), </a:t>
            </a:r>
            <a:r>
              <a:rPr lang="pl-PL" sz="2000" b="1" dirty="0" err="1">
                <a:latin typeface="Lato Black" panose="020F0A02020204030203" pitchFamily="34" charset="-18"/>
              </a:rPr>
              <a:t>rozm</a:t>
            </a:r>
            <a:r>
              <a:rPr lang="pl-PL" sz="2000" b="1" dirty="0">
                <a:latin typeface="Lato Black" panose="020F0A02020204030203" pitchFamily="34" charset="-18"/>
              </a:rPr>
              <a:t>. 20 pkt.</a:t>
            </a:r>
            <a:endParaRPr lang="pl-PL" sz="2000" b="1" dirty="0">
              <a:latin typeface="Lato" panose="020F0502020204030203" pitchFamily="34" charset="-18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D1220D1B-7A33-66D7-BFAF-E6439D58604E}"/>
              </a:ext>
            </a:extLst>
          </p:cNvPr>
          <p:cNvSpPr txBox="1"/>
          <p:nvPr/>
        </p:nvSpPr>
        <p:spPr>
          <a:xfrm>
            <a:off x="1465660" y="3574819"/>
            <a:ext cx="10869215" cy="418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dirty="0"/>
              <a:t>Granat: </a:t>
            </a:r>
            <a:r>
              <a:rPr lang="es-ES" dirty="0"/>
              <a:t>CMYK C: 100% M: 85% Y: 0% K: 0%</a:t>
            </a:r>
            <a:r>
              <a:rPr lang="pl-PL" dirty="0"/>
              <a:t> | szary: </a:t>
            </a:r>
            <a:r>
              <a:rPr lang="es-ES" dirty="0"/>
              <a:t>CMYK C: 67% M: 55% Y: 37% K: 54%</a:t>
            </a:r>
            <a:endParaRPr lang="pl-PL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6532881-B363-50BF-8590-35E563D64936}"/>
              </a:ext>
            </a:extLst>
          </p:cNvPr>
          <p:cNvSpPr txBox="1"/>
          <p:nvPr/>
        </p:nvSpPr>
        <p:spPr>
          <a:xfrm>
            <a:off x="3730227" y="5448430"/>
            <a:ext cx="609361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dirty="0"/>
              <a:t>Link do uchwały </a:t>
            </a:r>
            <a:r>
              <a:rPr lang="pl-PL" dirty="0" err="1"/>
              <a:t>ws</a:t>
            </a:r>
            <a:r>
              <a:rPr lang="pl-PL" dirty="0"/>
              <a:t>. przyjęcia Systemu Identyfikacji Wizualnej Województwa Wielkopolskiego w tym używania</a:t>
            </a:r>
            <a:br>
              <a:rPr lang="pl-PL" dirty="0"/>
            </a:br>
            <a:r>
              <a:rPr lang="pl-PL" dirty="0"/>
              <a:t> i wykorzystywania logotypu Wielkopolska</a:t>
            </a:r>
            <a:r>
              <a:rPr lang="pl-PL" dirty="0">
                <a:hlinkClick r:id="rId3"/>
              </a:rPr>
              <a:t>. ks20220627113906_5145.pdf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6019013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 2013–2022">
  <a:themeElements>
    <a:clrScheme name="Motyw pakietu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243</TotalTime>
  <Words>136</Words>
  <Application>Microsoft Office PowerPoint</Application>
  <PresentationFormat>Papier A3 (297x420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Lato</vt:lpstr>
      <vt:lpstr>Lato Black</vt:lpstr>
      <vt:lpstr>Motyw pakietu Office 2013–2022</vt:lpstr>
      <vt:lpstr>Wielkopolska wspiera pszczoły  – pasieka edukacyjna</vt:lpstr>
      <vt:lpstr>Użyte czcionki: Lato Bold, rozm. 40 pkt.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Sklepik Katarzyna</dc:creator>
  <cp:lastModifiedBy>Ligocki Dawid</cp:lastModifiedBy>
  <cp:revision>33</cp:revision>
  <dcterms:created xsi:type="dcterms:W3CDTF">2022-07-11T18:26:08Z</dcterms:created>
  <dcterms:modified xsi:type="dcterms:W3CDTF">2026-04-27T12:52:20Z</dcterms:modified>
</cp:coreProperties>
</file>